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D29-F211-4E40-9A10-7EC7DD0C731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rldefense.proofpoint.com/v2/url?u=https-3A__atlantapublicschools-2Dus.zoom.us_s_82019808101&amp;d=DwMFAg&amp;c=pRqH8TGe5XvVuak1ltMUzg&amp;r=pQNNwJj2fRF_jSs7g1Go5sW7qfPXCMEAi8LDl-OTipo&amp;m=Me0_K-oOKYGX2zM64wdIGQUcqBX9oP6LvY9YKTYX-Ww&amp;s=of1y5jvj31fE7T5w6ccxTH4hCMkLSQGr0NnYQjwJaMM&amp;e=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31031"/>
              </p:ext>
            </p:extLst>
          </p:nvPr>
        </p:nvGraphicFramePr>
        <p:xfrm>
          <a:off x="406400" y="4222932"/>
          <a:ext cx="11386671" cy="2139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775">
                  <a:extLst>
                    <a:ext uri="{9D8B030D-6E8A-4147-A177-3AD203B41FA5}">
                      <a16:colId xmlns:a16="http://schemas.microsoft.com/office/drawing/2014/main" val="1890189376"/>
                    </a:ext>
                  </a:extLst>
                </a:gridCol>
                <a:gridCol w="1646029">
                  <a:extLst>
                    <a:ext uri="{9D8B030D-6E8A-4147-A177-3AD203B41FA5}">
                      <a16:colId xmlns:a16="http://schemas.microsoft.com/office/drawing/2014/main" val="2262042215"/>
                    </a:ext>
                  </a:extLst>
                </a:gridCol>
                <a:gridCol w="1543341">
                  <a:extLst>
                    <a:ext uri="{9D8B030D-6E8A-4147-A177-3AD203B41FA5}">
                      <a16:colId xmlns:a16="http://schemas.microsoft.com/office/drawing/2014/main" val="3136365472"/>
                    </a:ext>
                  </a:extLst>
                </a:gridCol>
                <a:gridCol w="4929526">
                  <a:extLst>
                    <a:ext uri="{9D8B030D-6E8A-4147-A177-3AD203B41FA5}">
                      <a16:colId xmlns:a16="http://schemas.microsoft.com/office/drawing/2014/main" val="3764712529"/>
                    </a:ext>
                  </a:extLst>
                </a:gridCol>
              </a:tblGrid>
              <a:tr h="868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School 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Date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Time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Location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716880"/>
                  </a:ext>
                </a:extLst>
              </a:tr>
              <a:tr h="1271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BEST </a:t>
                      </a:r>
                      <a:r>
                        <a:rPr lang="en-US" sz="2400" dirty="0">
                          <a:effectLst/>
                        </a:rPr>
                        <a:t>Academy (6-12)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09/02/2021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5pm-6pm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Zoom Call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u="sng" dirty="0" smtClean="0">
                          <a:solidFill>
                            <a:srgbClr val="2D8C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"/>
                        </a:rPr>
                        <a:t>https://atlantapublicschools-us.zoom.us/s/82019808101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452923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703" y="2292120"/>
            <a:ext cx="3203724" cy="141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3827" y="928405"/>
            <a:ext cx="11113477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32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NOTICE</a:t>
            </a:r>
            <a:r>
              <a:rPr kumimoji="0" lang="en-US" altLang="en-US" sz="8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lang="en-US" altLang="en-US" sz="800" b="1" u="sng" dirty="0">
              <a:solidFill>
                <a:srgbClr val="D47B2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Prepared By:</a:t>
            </a:r>
            <a:r>
              <a:rPr kumimoji="0" lang="en-U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Bruce E. Williams</a:t>
            </a:r>
            <a:r>
              <a:rPr kumimoji="0" lang="en-U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Posted:</a:t>
            </a: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30, 2021</a:t>
            </a:r>
            <a:endParaRPr kumimoji="0" lang="en-US" alt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190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5</cp:revision>
  <dcterms:created xsi:type="dcterms:W3CDTF">2020-09-30T17:45:02Z</dcterms:created>
  <dcterms:modified xsi:type="dcterms:W3CDTF">2021-08-30T18:45:33Z</dcterms:modified>
</cp:coreProperties>
</file>